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74" r:id="rId2"/>
    <p:sldId id="260" r:id="rId3"/>
    <p:sldId id="27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80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313510"/>
            <a:ext cx="8915399" cy="242969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3039291"/>
            <a:ext cx="4778238" cy="262998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6481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1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1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57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75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10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2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7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0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1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5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1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7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6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3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4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5555" cy="957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1" y="478577"/>
            <a:ext cx="8269043" cy="2381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pc="-100" dirty="0" smtClean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3600" spc="-100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3100" spc="-100" dirty="0" err="1" smtClean="0">
                <a:solidFill>
                  <a:srgbClr val="006600"/>
                </a:solidFill>
                <a:latin typeface="Arial Black" pitchFamily="34" charset="0"/>
              </a:rPr>
              <a:t>Фаховий</a:t>
            </a:r>
            <a:r>
              <a:rPr lang="ru-RU" sz="3100" spc="-10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  <a:t>модуль для </a:t>
            </a:r>
            <a:r>
              <a:rPr lang="ru-RU" sz="3100" spc="-100" dirty="0" err="1">
                <a:solidFill>
                  <a:srgbClr val="006600"/>
                </a:solidFill>
                <a:latin typeface="Arial Black" pitchFamily="34" charset="0"/>
              </a:rPr>
              <a:t>професійної</a:t>
            </a:r>
            <a: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100" spc="-100" dirty="0" err="1">
                <a:solidFill>
                  <a:srgbClr val="006600"/>
                </a:solidFill>
                <a:latin typeface="Arial Black" pitchFamily="34" charset="0"/>
              </a:rPr>
              <a:t>спільноти</a:t>
            </a:r>
            <a: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100" spc="-100" dirty="0" err="1">
                <a:solidFill>
                  <a:srgbClr val="006600"/>
                </a:solidFill>
                <a:latin typeface="Arial Black" pitchFamily="34" charset="0"/>
              </a:rPr>
              <a:t>вчителів-логопедів</a:t>
            </a:r>
            <a: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  <a:t> ЗДО ВМТГ</a:t>
            </a:r>
            <a:b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  <a:t>в рамках </a:t>
            </a:r>
            <a:r>
              <a:rPr lang="ru-RU" sz="3100" spc="-100" dirty="0" err="1">
                <a:solidFill>
                  <a:srgbClr val="006600"/>
                </a:solidFill>
                <a:latin typeface="Arial Black" pitchFamily="34" charset="0"/>
              </a:rPr>
              <a:t>освітнього</a:t>
            </a:r>
            <a: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  <a:t> табору </a:t>
            </a:r>
            <a:b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uk-UA" sz="3100" spc="-100" dirty="0">
                <a:solidFill>
                  <a:srgbClr val="006600"/>
                </a:solidFill>
                <a:latin typeface="Arial Black" pitchFamily="34" charset="0"/>
              </a:rPr>
              <a:t>(</a:t>
            </a:r>
            <a:r>
              <a:rPr lang="en-US" sz="3100" spc="-100" dirty="0" err="1">
                <a:solidFill>
                  <a:srgbClr val="006600"/>
                </a:solidFill>
                <a:latin typeface="Arial Black" pitchFamily="34" charset="0"/>
              </a:rPr>
              <a:t>VinBOOTEduCamp</a:t>
            </a:r>
            <a:r>
              <a:rPr lang="en-US" sz="3100" spc="-100" dirty="0">
                <a:solidFill>
                  <a:srgbClr val="006600"/>
                </a:solidFill>
                <a:latin typeface="Arial Black" pitchFamily="34" charset="0"/>
              </a:rPr>
              <a:t> - </a:t>
            </a:r>
            <a: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  <a:t>2023</a:t>
            </a:r>
            <a:r>
              <a:rPr lang="ru-RU" sz="3100" spc="-100" dirty="0" smtClean="0">
                <a:solidFill>
                  <a:srgbClr val="006600"/>
                </a:solidFill>
                <a:latin typeface="Arial Black" pitchFamily="34" charset="0"/>
              </a:rPr>
              <a:t>)</a:t>
            </a:r>
            <a:br>
              <a:rPr lang="ru-RU" sz="3100" spc="-100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2200" i="1" spc="-100" dirty="0" smtClean="0">
                <a:solidFill>
                  <a:srgbClr val="006600"/>
                </a:solidFill>
                <a:latin typeface="Arial Black" pitchFamily="34" charset="0"/>
              </a:rPr>
              <a:t>дата проведення: 08.09.2023</a:t>
            </a:r>
            <a: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3100" spc="-100" dirty="0">
                <a:solidFill>
                  <a:srgbClr val="006600"/>
                </a:solidFill>
                <a:latin typeface="Arial Black" pitchFamily="34" charset="0"/>
              </a:rPr>
            </a:br>
            <a:endParaRPr lang="en-US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9842" y="2542832"/>
            <a:ext cx="8915398" cy="367501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Ділова документація та програмне забезпечення корекційно-</a:t>
            </a:r>
            <a:r>
              <a:rPr lang="uk-UA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розвиткової</a:t>
            </a:r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вчителя-логопеда в закладі дошкільної освіти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</a:t>
            </a:r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КУ «ЦПРПП ВМР»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Бондарчук</a:t>
            </a:r>
          </a:p>
          <a:p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prvmr.edu.vn.ua/uploads/design/Photo/PL_PERSONAL/07PL_BONDARCH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24" y="4431657"/>
            <a:ext cx="1401396" cy="1794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8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ВЧИТЕЛЯ-ЛОГОПЕДА У СПІВПРАЦІ З ВИХОВАТЕЛЕМ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2133599"/>
            <a:ext cx="8911687" cy="4554583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Психолого-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підбірка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4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ВЧИТЕЛЯ-ЛОГОПЕДА В СПІВПРАЦІ З ВУЗЬКИМИ СПЕЦІАЛІСТАМИ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86" y="1759131"/>
            <a:ext cx="9283926" cy="519901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Обговорює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підбирає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мікрогрупі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Обговорює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слухового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для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логоритміку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ділиться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успішними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практиками.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кінезіологія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су-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ейдетика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лялькотерапія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казкотерапія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інформаційно-комп’ютерні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0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ВЧИТЕЛЯ-ЛОГОПЕДА В СПІВПРАЦІ З АСИСТЕНТОМ ВИХОВАТЕЛЯ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6777" y="2133600"/>
            <a:ext cx="8987835" cy="4659086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Обговорює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вихователем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вузькими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спеціалістами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аспектами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корекційного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зошити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стан;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аспект;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5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ВЧИТЕЛЯ-ЛОГОПЕДА З БАТЬКАМИ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перегляд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778" y="1500554"/>
            <a:ext cx="2050299" cy="248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4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</a:t>
            </a:r>
            <a:r>
              <a:rPr lang="ru-RU" b="1" cap="all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0" y="2133600"/>
            <a:ext cx="9553892" cy="4724400"/>
          </a:xfrm>
        </p:spPr>
        <p:txBody>
          <a:bodyPr/>
          <a:lstStyle/>
          <a:p>
            <a:pPr lvl="0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7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chemeClr val="accent1"/>
                </a:solidFill>
              </a:rPr>
              <a:t>ДОКУМЕНТАЦІЯ ВЧИТЕЛЯ-ЛОГОПЕДА ЗДО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9691" y="2133600"/>
            <a:ext cx="9074921" cy="472440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занять.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Календарно-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Журнал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ІЦР.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ІПР в АС «ІР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8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спланованих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закладом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компетентностей),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компонентом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3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242" y="668215"/>
            <a:ext cx="8915400" cy="3777622"/>
          </a:xfrm>
        </p:spPr>
        <p:txBody>
          <a:bodyPr>
            <a:noAutofit/>
          </a:bodyPr>
          <a:lstStyle/>
          <a:p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потребами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програмами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і методиками,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розробленими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органом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погодженням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органом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72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2954" y="472498"/>
            <a:ext cx="97653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 </a:t>
            </a:r>
            <a:endParaRPr lang="ru-RU" dirty="0"/>
          </a:p>
          <a:p>
            <a:r>
              <a:rPr lang="uk-UA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Лист МОН від 15.08.2023 року  №1/12132-23 «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роз’яснень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комплектування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 закладах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uk-UA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6431" y="2551837"/>
            <a:ext cx="89798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зараховуються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вихованці</a:t>
            </a: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функціональними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мовленнєвими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соціоадаптаційними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до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опорно-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рухового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вихованці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функціональними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моторними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труднощами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0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38288"/>
            <a:ext cx="8913813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6738" y="525086"/>
            <a:ext cx="9636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максимального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комплектування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функціональними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прояву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характер,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з: </a:t>
            </a:r>
          </a:p>
          <a:p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функціонально-мовленнєвими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ІІ – ІІІ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прояву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функціонально-мовленнєвими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IV – V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прояву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6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617" y="725294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 база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дошкільну освіту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№1/12490-23 від 21.08.2023 у «Методичні рекомендації щодо організації освітнього процесу у 2023/2024 н. р. у закладах дошкільної освіти» 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32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12.07.2017 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 МОН від 15.08.2023 № 12132-23 «Щодо надання роз’яснень про комплектування спеціальних груп у закладах дошкільної освіти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06" y="222739"/>
            <a:ext cx="2865486" cy="177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33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Використана література: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138" y="1359877"/>
            <a:ext cx="10367474" cy="455134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Лист Міністерства освіти і науки України № 1/12490 – 23 від 21 серпня 2023 року «Про окремі питання діяльності закладів дошкільної освіти у 2023/2024 навчальному році»;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Лист Міністерства освіти і науки України 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1/12038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– 23 від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серпня 2023 року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«Про переліки навчальної літератури та навчальних програм, рекомендованих МОН України для використання в освітньому процесі закладів освіти у 2023/2024 навчальному році»;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Лист Міністерства освіти і науки України 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1/12132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– 23 від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15 серпня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2023 року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«Щодо надання роз'яснень про комплектування спеціальних груп у закладах дошкільної освіти»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8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043794">
            <a:off x="1877337" y="3036277"/>
            <a:ext cx="8639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7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0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769" y="785446"/>
            <a:ext cx="897987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Відповідно до додатку листа МОН №1/12490-23 від 21.08.2023 у «Методичні рекомендації щодо організації освітнього процесу у 2023/2024 н. р. у закладах дошкільної освіти» </a:t>
            </a:r>
            <a:r>
              <a:rPr lang="uk-UA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зазначено,</a:t>
            </a: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</a:t>
            </a: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педагогічну взаємодію </a:t>
            </a:r>
            <a:r>
              <a:rPr lang="uk-UA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 дітьми, зокрема з дітьми з особливими  освітніми потребами, а </a:t>
            </a: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створення сприятливих умов </a:t>
            </a:r>
            <a:r>
              <a:rPr lang="uk-UA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розвитку, виховання і навчання дітей — головне завдання дошкільної освіти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8" y="3938954"/>
            <a:ext cx="3727938" cy="26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81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ru-RU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02377"/>
            <a:ext cx="8915400" cy="4308845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сприятливих умов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розвитку, виховання і навчання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дітей;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дошкільниками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мова —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віковіих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7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-логопеда ЗДО в </a:t>
            </a:r>
            <a:r>
              <a:rPr lang="ru-RU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інклюзивній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endParaRPr 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641669"/>
          </a:xfrm>
        </p:spPr>
        <p:txBody>
          <a:bodyPr>
            <a:normAutofit fontScale="85000" lnSpcReduction="20000"/>
          </a:bodyPr>
          <a:lstStyle/>
          <a:p>
            <a:r>
              <a:rPr lang="ru-RU" b="1" cap="all" dirty="0"/>
              <a:t>ПОРЯДОК ОРГАНІЗАЦІЇ ІНКЛЮЗИВНОГО НАВЧАННЯ В ЗДО ЗА ПОСТАНОВОЮ КМУ ВІД 29.07.2021</a:t>
            </a:r>
            <a:endParaRPr lang="en-US" dirty="0"/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ІЦР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ООП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IV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ООП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ІПР;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потребою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план;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державного стандарту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та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ООП.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 bwMode="auto">
          <a:xfrm>
            <a:off x="304800" y="1641231"/>
            <a:ext cx="2297722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7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cap="all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ПСИХОЛОГО-ПЕДАГОГІЧНОГО СУПРОВОДУ ЗДО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методист.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ІРЦ,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-логопед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-дефектолог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педагог.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5953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2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cap="all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ВЧИТЕЛЬ-ЛОГОПЕД У </a:t>
            </a:r>
            <a:r>
              <a:rPr lang="ru-RU" sz="3100" b="1" cap="all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ЗАКЛАДІ, </a:t>
            </a:r>
            <a:r>
              <a:rPr lang="ru-RU" sz="3100" b="1" cap="all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b="1" cap="all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cap="all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3100" b="1" cap="all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1" cap="all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постійній</a:t>
            </a:r>
            <a:r>
              <a:rPr lang="ru-RU" sz="3100" b="1" cap="all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cap="all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100" b="1" cap="all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100" b="1" cap="all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2606" y="2133599"/>
            <a:ext cx="9162006" cy="492034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проводив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комунікує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11" y="163646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72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ЗАЛУЧЕНИЙ ВЧИТЕЛЬ-ЛОГОПЕД: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ЗДО;</a:t>
            </a:r>
          </a:p>
          <a:p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ІЦР;</a:t>
            </a:r>
          </a:p>
          <a:p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будує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батьками;</a:t>
            </a:r>
          </a:p>
          <a:p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комунікацію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84" y="1526931"/>
            <a:ext cx="2507273" cy="140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26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ВЧИТЕЛЯ-ЛОГОПЕДА В РЕАЛІЗАЦІЇ ІНДИВІДУАЛЬНОЇ ПРОГРАМИ РОЗВИТКУ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811383"/>
            <a:ext cx="8911686" cy="491163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ІЦР (анамнез,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інформативна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–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/запит,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асистента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першочергових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орієнтирів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”/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корекційно-розвиткових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корекційного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переліком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корекційних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/перегляд ІПР/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артикуляційні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вигуки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/слова у словнику;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зв’язного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66" y="457383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110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805</Words>
  <Application>Microsoft Office PowerPoint</Application>
  <PresentationFormat>Произвольный</PresentationFormat>
  <Paragraphs>149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 Фаховий модуль для професійної спільноти вчителів-логопедів ЗДО ВМТГ в рамках освітнього табору  (VinBOOTEduCamp - 2023) дата проведення: 08.09.2023 </vt:lpstr>
      <vt:lpstr>Законодавча база</vt:lpstr>
      <vt:lpstr>Презентация PowerPoint</vt:lpstr>
      <vt:lpstr>Головне завдання дошкільної освіти: </vt:lpstr>
      <vt:lpstr>Особливості роботи вчителя-логопеда ЗДО в інклюзивній групі</vt:lpstr>
      <vt:lpstr>КОМАНДА ПСИХОЛОГО-ПЕДАГОГІЧНОГО СУПРОВОДУ ЗДО </vt:lpstr>
      <vt:lpstr>ВЧИТЕЛЬ-ЛОГОПЕД У ЗАКЛАДІ, що працює на постійній основі у закладі  </vt:lpstr>
      <vt:lpstr>ЗАЛУЧЕНИЙ ВЧИТЕЛЬ-ЛОГОПЕД: </vt:lpstr>
      <vt:lpstr>РОЛЬ ВЧИТЕЛЯ-ЛОГОПЕДА В РЕАЛІЗАЦІЇ ІНДИВІДУАЛЬНОЇ ПРОГРАМИ РОЗВИТКУ</vt:lpstr>
      <vt:lpstr>РОЛЬ ВЧИТЕЛЯ-ЛОГОПЕДА У СПІВПРАЦІ З ВИХОВАТЕЛЕМ</vt:lpstr>
      <vt:lpstr>РОЛЬ ВЧИТЕЛЯ-ЛОГОПЕДА В СПІВПРАЦІ З ВУЗЬКИМИ СПЕЦІАЛІСТАМИ</vt:lpstr>
      <vt:lpstr>РОЛЬ ВЧИТЕЛЯ-ЛОГОПЕДА В СПІВПРАЦІ З АСИСТЕНТОМ ВИХОВАТЕЛЯ</vt:lpstr>
      <vt:lpstr>ВЗАЄМОДІЯ ВЧИТЕЛЯ-ЛОГОПЕДА З БАТЬКАМИ</vt:lpstr>
      <vt:lpstr>ПРАКТИЧНІ ПОРАДИ </vt:lpstr>
      <vt:lpstr>ДОКУМЕНТАЦІЯ ВЧИТЕЛЯ-ЛОГОПЕДА ЗДО </vt:lpstr>
      <vt:lpstr>Освітня програма</vt:lpstr>
      <vt:lpstr>Презентация PowerPoint</vt:lpstr>
      <vt:lpstr>Презентация PowerPoint</vt:lpstr>
      <vt:lpstr>Презентация PowerPoint</vt:lpstr>
      <vt:lpstr>Використана література: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Валентина Ратушняк</dc:creator>
  <cp:lastModifiedBy>Пользователь</cp:lastModifiedBy>
  <cp:revision>31</cp:revision>
  <dcterms:created xsi:type="dcterms:W3CDTF">2023-09-06T11:11:20Z</dcterms:created>
  <dcterms:modified xsi:type="dcterms:W3CDTF">2023-10-21T14:57:06Z</dcterms:modified>
</cp:coreProperties>
</file>